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08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16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24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631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539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447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355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263" algn="l" defTabSz="95781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A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36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199" y="1371600"/>
            <a:ext cx="89154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85900" y="3331698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609600"/>
            <a:ext cx="767715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0" y="2507786"/>
            <a:ext cx="767715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5200" y="6416676"/>
            <a:ext cx="825500" cy="365125"/>
          </a:xfrm>
        </p:spPr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1" y="1535113"/>
            <a:ext cx="4378590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2362201"/>
            <a:ext cx="437687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362201"/>
            <a:ext cx="4378590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5300" y="1524001"/>
            <a:ext cx="3259006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59436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1200" y="1831975"/>
            <a:ext cx="59436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1200" y="1166787"/>
            <a:ext cx="59436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95300" y="6416676"/>
            <a:ext cx="23114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642A4C-DC88-485A-8E3A-A2917EB1580F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84550" y="6416676"/>
            <a:ext cx="31369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85200" y="6416676"/>
            <a:ext cx="8255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711A18-1426-43BC-8A3A-E75748D34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/>
          <p:cNvSpPr/>
          <p:nvPr/>
        </p:nvSpPr>
        <p:spPr>
          <a:xfrm>
            <a:off x="3505200" y="5181600"/>
            <a:ext cx="3017520" cy="1447800"/>
          </a:xfrm>
          <a:prstGeom prst="sun">
            <a:avLst/>
          </a:prstGeom>
          <a:solidFill>
            <a:srgbClr val="DFDA0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/>
            <a:lightRig rig="threePt" dir="t">
              <a:rot lat="0" lon="0" rev="0"/>
            </a:lightRig>
          </a:scene3d>
          <a:sp3d extrusionH="38100" prstMaterial="clear">
            <a:bevelT w="260350" h="50800" prst="artDeco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ARTIST</a:t>
            </a:r>
            <a:endParaRPr lang="en-US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Down Arrow 17"/>
          <p:cNvSpPr/>
          <p:nvPr/>
        </p:nvSpPr>
        <p:spPr>
          <a:xfrm rot="10800000">
            <a:off x="4800600" y="4876800"/>
            <a:ext cx="457200" cy="38100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laque 20"/>
          <p:cNvSpPr/>
          <p:nvPr/>
        </p:nvSpPr>
        <p:spPr>
          <a:xfrm>
            <a:off x="3505200" y="3886200"/>
            <a:ext cx="3048000" cy="914400"/>
          </a:xfrm>
          <a:prstGeom prst="plaque">
            <a:avLst/>
          </a:prstGeom>
          <a:solidFill>
            <a:srgbClr val="00B0F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/>
            <a:lightRig rig="threePt" dir="t">
              <a:rot lat="0" lon="0" rev="0"/>
            </a:lightRig>
          </a:scene3d>
          <a:sp3d extrusionH="38100" prstMaterial="clear">
            <a:bevelT w="260350" h="50800" prst="divot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TOP LOCAL AND INTERNATIONAL ARTIST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2" name="Round Diagonal Corner Rectangle 61"/>
          <p:cNvSpPr/>
          <p:nvPr/>
        </p:nvSpPr>
        <p:spPr>
          <a:xfrm>
            <a:off x="1219200" y="3048000"/>
            <a:ext cx="2971800" cy="609600"/>
          </a:xfrm>
          <a:prstGeom prst="round2DiagRect">
            <a:avLst/>
          </a:prstGeom>
          <a:solidFill>
            <a:srgbClr val="92D050"/>
          </a:solidFill>
          <a:ln w="34925"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RelaxedModerately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SOLO &amp; BAND LOCAL ARTIST</a:t>
            </a:r>
            <a:endParaRPr lang="en-US" sz="1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3" name="Round Diagonal Corner Rectangle 62"/>
          <p:cNvSpPr/>
          <p:nvPr/>
        </p:nvSpPr>
        <p:spPr>
          <a:xfrm>
            <a:off x="5867400" y="3048000"/>
            <a:ext cx="2971800" cy="6096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RelaxedModerately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SOLO &amp; BAND INTERNATIONAL ARTIST</a:t>
            </a:r>
            <a:endParaRPr lang="en-US" sz="1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Bent-Up Arrow 6"/>
          <p:cNvSpPr/>
          <p:nvPr/>
        </p:nvSpPr>
        <p:spPr>
          <a:xfrm>
            <a:off x="6858000" y="3962400"/>
            <a:ext cx="762000" cy="609600"/>
          </a:xfrm>
          <a:prstGeom prst="bentUpArrow">
            <a:avLst>
              <a:gd name="adj1" fmla="val 29546"/>
              <a:gd name="adj2" fmla="val 38636"/>
              <a:gd name="adj3" fmla="val 27273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7"/>
          <p:cNvSpPr>
            <a:spLocks/>
          </p:cNvSpPr>
          <p:nvPr/>
        </p:nvSpPr>
        <p:spPr>
          <a:xfrm rot="5400000">
            <a:off x="2659380" y="3970020"/>
            <a:ext cx="777240" cy="609600"/>
          </a:xfrm>
          <a:prstGeom prst="bentUpArrow">
            <a:avLst>
              <a:gd name="adj1" fmla="val 29546"/>
              <a:gd name="adj2" fmla="val 32955"/>
              <a:gd name="adj3" fmla="val 29546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Up Arrow 8"/>
          <p:cNvSpPr/>
          <p:nvPr/>
        </p:nvSpPr>
        <p:spPr>
          <a:xfrm rot="2733104">
            <a:off x="2435276" y="2685799"/>
            <a:ext cx="457986" cy="456901"/>
          </a:xfrm>
          <a:prstGeom prst="leftUp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Up Arrow 9"/>
          <p:cNvSpPr/>
          <p:nvPr/>
        </p:nvSpPr>
        <p:spPr>
          <a:xfrm rot="2752673">
            <a:off x="7089083" y="2626955"/>
            <a:ext cx="376301" cy="377730"/>
          </a:xfrm>
          <a:prstGeom prst="leftUp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Terminator 11"/>
          <p:cNvSpPr/>
          <p:nvPr/>
        </p:nvSpPr>
        <p:spPr>
          <a:xfrm>
            <a:off x="762000" y="2514600"/>
            <a:ext cx="1447800" cy="457200"/>
          </a:xfrm>
          <a:prstGeom prst="flowChartTermina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BANDS</a:t>
            </a:r>
            <a:endParaRPr lang="en-US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Flowchart: Terminator 12"/>
          <p:cNvSpPr/>
          <p:nvPr/>
        </p:nvSpPr>
        <p:spPr>
          <a:xfrm>
            <a:off x="3048000" y="2514600"/>
            <a:ext cx="1447800" cy="457200"/>
          </a:xfrm>
          <a:prstGeom prst="flowChartTermina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SOLO</a:t>
            </a:r>
            <a:endParaRPr lang="en-US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Flowchart: Terminator 13"/>
          <p:cNvSpPr/>
          <p:nvPr/>
        </p:nvSpPr>
        <p:spPr>
          <a:xfrm>
            <a:off x="5486400" y="2438400"/>
            <a:ext cx="1447800" cy="457200"/>
          </a:xfrm>
          <a:prstGeom prst="flowChartTermina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SOLO</a:t>
            </a:r>
            <a:endParaRPr lang="en-US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Flowchart: Terminator 14"/>
          <p:cNvSpPr/>
          <p:nvPr/>
        </p:nvSpPr>
        <p:spPr>
          <a:xfrm>
            <a:off x="7620000" y="2438400"/>
            <a:ext cx="1447800" cy="457200"/>
          </a:xfrm>
          <a:prstGeom prst="flowChartTermina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RelaxedModerately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BANDS</a:t>
            </a:r>
            <a:endParaRPr lang="en-US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1371600" y="2286000"/>
            <a:ext cx="228600" cy="228600"/>
          </a:xfrm>
          <a:prstGeom prst="up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8305800" y="2209800"/>
            <a:ext cx="228600" cy="228600"/>
          </a:xfrm>
          <a:prstGeom prst="up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/>
          <p:cNvSpPr/>
          <p:nvPr/>
        </p:nvSpPr>
        <p:spPr>
          <a:xfrm>
            <a:off x="6019800" y="2209800"/>
            <a:ext cx="228600" cy="228600"/>
          </a:xfrm>
          <a:prstGeom prst="up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3657600" y="2286000"/>
            <a:ext cx="228600" cy="228600"/>
          </a:xfrm>
          <a:prstGeom prst="up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 Diagonal Corner Rectangle 22"/>
          <p:cNvSpPr/>
          <p:nvPr/>
        </p:nvSpPr>
        <p:spPr>
          <a:xfrm>
            <a:off x="7467600" y="152400"/>
            <a:ext cx="2057400" cy="1981200"/>
          </a:xfrm>
          <a:prstGeom prst="round2Diag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CHICHAGO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AMERICA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INCUBUS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SPEED WAGON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AIR SUPPLY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THE BEATLES 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BEEGEES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BLACK EYE PEAS</a:t>
            </a:r>
          </a:p>
          <a:p>
            <a:pPr algn="ctr">
              <a:buFont typeface="Arial" pitchFamily="34" charset="0"/>
              <a:buChar char="•"/>
            </a:pPr>
            <a:r>
              <a:rPr lang="en-US" sz="1200" dirty="0" smtClean="0"/>
              <a:t>RAGE AGAINST THE MACHINE</a:t>
            </a:r>
            <a:endParaRPr lang="en-US" sz="1200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533400" y="152400"/>
            <a:ext cx="1981200" cy="2057400"/>
          </a:xfrm>
          <a:prstGeom prst="round2Diag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PAROKYA NI EDGAR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ERASERHEADS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RIVERMAYA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FREESTYLE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SIDE-A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VST &amp; COMPANY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ALAMID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BAMBOO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AGIBIS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AEGIS</a:t>
            </a:r>
          </a:p>
        </p:txBody>
      </p:sp>
      <p:sp>
        <p:nvSpPr>
          <p:cNvPr id="25" name="Round Diagonal Corner Rectangle 24"/>
          <p:cNvSpPr/>
          <p:nvPr/>
        </p:nvSpPr>
        <p:spPr>
          <a:xfrm>
            <a:off x="2819400" y="152400"/>
            <a:ext cx="1981200" cy="2057400"/>
          </a:xfrm>
          <a:prstGeom prst="round2Diag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GARY V.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MARTIN NIEVERA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SHARON CUNETA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SARAH GERONIMO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CHRISTIAN BAUTISTA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BASIL VALDEZ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JOEY ALBERTS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TONI GONZAGA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NORA AUNOR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KUH LEDESMA</a:t>
            </a:r>
            <a:endParaRPr lang="en-US" sz="1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6" name="Round Diagonal Corner Rectangle 25"/>
          <p:cNvSpPr/>
          <p:nvPr/>
        </p:nvSpPr>
        <p:spPr>
          <a:xfrm>
            <a:off x="5257800" y="152400"/>
            <a:ext cx="1981200" cy="1981200"/>
          </a:xfrm>
          <a:prstGeom prst="round2Diag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PETER CETERA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JAMES TAYLOR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ERIC CLAPTON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PHIL COLLINS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CELINE DION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MARIA CAREY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DAVID FOSTER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MICHAEL JACKSON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LEAH SALONGA</a:t>
            </a:r>
          </a:p>
          <a:p>
            <a:pPr algn="ctr">
              <a:buFont typeface="Arial" pitchFamily="34" charset="0"/>
              <a:buChar char="•"/>
            </a:pPr>
            <a:r>
              <a:rPr lang="en-US" sz="1100" dirty="0" smtClean="0"/>
              <a:t>CHARICE PEMPENGCO</a:t>
            </a:r>
            <a:endParaRPr lang="en-US" sz="1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92</Words>
  <Application>Microsoft Office PowerPoint</Application>
  <PresentationFormat>A4 Paper (210x297 mm)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salinas</dc:creator>
  <cp:lastModifiedBy>salinas</cp:lastModifiedBy>
  <cp:revision>14</cp:revision>
  <dcterms:created xsi:type="dcterms:W3CDTF">2010-10-04T03:00:07Z</dcterms:created>
  <dcterms:modified xsi:type="dcterms:W3CDTF">2010-10-04T13:16:48Z</dcterms:modified>
</cp:coreProperties>
</file>